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6858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6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27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122363"/>
            <a:ext cx="58293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3602038"/>
            <a:ext cx="51435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91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0709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365125"/>
            <a:ext cx="147875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365125"/>
            <a:ext cx="435054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577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96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1709740"/>
            <a:ext cx="5915025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4589465"/>
            <a:ext cx="5915025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900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1825625"/>
            <a:ext cx="291465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006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365127"/>
            <a:ext cx="59150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1681163"/>
            <a:ext cx="2901255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2505075"/>
            <a:ext cx="290125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1681163"/>
            <a:ext cx="2915543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2505075"/>
            <a:ext cx="291554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329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0583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998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987427"/>
            <a:ext cx="3471863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8944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457200"/>
            <a:ext cx="2211884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987427"/>
            <a:ext cx="3471863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057400"/>
            <a:ext cx="2211884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509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365127"/>
            <a:ext cx="59150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1825625"/>
            <a:ext cx="59150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D0AFC3-28C9-7741-8EAB-89D012DAD9D3}" type="datetimeFigureOut">
              <a:rPr lang="en-US" smtClean="0"/>
              <a:t>11/18/22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6356352"/>
            <a:ext cx="15430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44C86C-DA38-9848-8ABF-650B75CFF0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3865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B162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8149700-AF78-DA4E-8042-2C165DDEBB49}"/>
              </a:ext>
            </a:extLst>
          </p:cNvPr>
          <p:cNvGrpSpPr/>
          <p:nvPr/>
        </p:nvGrpSpPr>
        <p:grpSpPr>
          <a:xfrm>
            <a:off x="940797" y="146575"/>
            <a:ext cx="4877381" cy="6212184"/>
            <a:chOff x="642551" y="-74142"/>
            <a:chExt cx="5412533" cy="6893792"/>
          </a:xfrm>
        </p:grpSpPr>
        <p:pic>
          <p:nvPicPr>
            <p:cNvPr id="1028" name="Picture 4" descr="Project Three">
              <a:extLst>
                <a:ext uri="{FF2B5EF4-FFF2-40B4-BE49-F238E27FC236}">
                  <a16:creationId xmlns:a16="http://schemas.microsoft.com/office/drawing/2014/main" id="{F4E546F3-CBE1-0B4D-97DF-9BDB4CEBF5D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9537" b="45285"/>
            <a:stretch/>
          </p:blipFill>
          <p:spPr bwMode="auto">
            <a:xfrm>
              <a:off x="1258684" y="-74142"/>
              <a:ext cx="4340633" cy="25056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4" descr="Project Three">
              <a:extLst>
                <a:ext uri="{FF2B5EF4-FFF2-40B4-BE49-F238E27FC236}">
                  <a16:creationId xmlns:a16="http://schemas.microsoft.com/office/drawing/2014/main" id="{DEFD83BA-4234-C84C-A12E-536F1DF2E4E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537" t="55166"/>
            <a:stretch/>
          </p:blipFill>
          <p:spPr bwMode="auto">
            <a:xfrm>
              <a:off x="1258684" y="2410842"/>
              <a:ext cx="4340635" cy="2053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4" descr="Project Three">
              <a:extLst>
                <a:ext uri="{FF2B5EF4-FFF2-40B4-BE49-F238E27FC236}">
                  <a16:creationId xmlns:a16="http://schemas.microsoft.com/office/drawing/2014/main" id="{4DCD965F-2174-4446-97AF-733FC06956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5166" r="49537"/>
            <a:stretch/>
          </p:blipFill>
          <p:spPr bwMode="auto">
            <a:xfrm>
              <a:off x="1258683" y="4464030"/>
              <a:ext cx="4340634" cy="20531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42CF103-CA51-674F-A0FD-B57E812EBCCE}"/>
                </a:ext>
              </a:extLst>
            </p:cNvPr>
            <p:cNvSpPr/>
            <p:nvPr/>
          </p:nvSpPr>
          <p:spPr>
            <a:xfrm>
              <a:off x="642551" y="38350"/>
              <a:ext cx="1173892" cy="2372492"/>
            </a:xfrm>
            <a:prstGeom prst="rect">
              <a:avLst/>
            </a:prstGeom>
            <a:solidFill>
              <a:srgbClr val="0B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Live Feed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B64445-CA84-D24F-81EA-6AF2C4C997F8}"/>
                </a:ext>
              </a:extLst>
            </p:cNvPr>
            <p:cNvSpPr/>
            <p:nvPr/>
          </p:nvSpPr>
          <p:spPr>
            <a:xfrm>
              <a:off x="642551" y="2410842"/>
              <a:ext cx="1173892" cy="1444464"/>
            </a:xfrm>
            <a:prstGeom prst="rect">
              <a:avLst/>
            </a:prstGeom>
            <a:solidFill>
              <a:srgbClr val="0B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ArcFace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3F2B70B-2E1C-A74C-99CF-92DABBBBA841}"/>
                </a:ext>
              </a:extLst>
            </p:cNvPr>
            <p:cNvSpPr/>
            <p:nvPr/>
          </p:nvSpPr>
          <p:spPr>
            <a:xfrm>
              <a:off x="642551" y="4422729"/>
              <a:ext cx="1173892" cy="1444464"/>
            </a:xfrm>
            <a:prstGeom prst="rect">
              <a:avLst/>
            </a:prstGeom>
            <a:solidFill>
              <a:srgbClr val="0B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AdaFace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AC2EA613-34C3-324F-81C5-4C2C58A5F81F}"/>
                </a:ext>
              </a:extLst>
            </p:cNvPr>
            <p:cNvSpPr/>
            <p:nvPr/>
          </p:nvSpPr>
          <p:spPr>
            <a:xfrm>
              <a:off x="802917" y="6470385"/>
              <a:ext cx="5252167" cy="349265"/>
            </a:xfrm>
            <a:prstGeom prst="rect">
              <a:avLst/>
            </a:prstGeom>
            <a:solidFill>
              <a:srgbClr val="0B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AdaFace works better under image degradation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16933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</TotalTime>
  <Words>10</Words>
  <Application>Microsoft Macintosh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Kim, Minchul</dc:creator>
  <cp:lastModifiedBy>Kim, Minchul</cp:lastModifiedBy>
  <cp:revision>6</cp:revision>
  <dcterms:created xsi:type="dcterms:W3CDTF">2022-11-18T21:31:13Z</dcterms:created>
  <dcterms:modified xsi:type="dcterms:W3CDTF">2022-11-18T22:08:17Z</dcterms:modified>
</cp:coreProperties>
</file>

<file path=docProps/thumbnail.jpeg>
</file>